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Kashmir: The Crown of India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Snow-capped Himalayas dominate the landscape, offering breathtaking views.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Lush green valleys are carpeted with wildflowers in spring and summer.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Crystal-clear lakes like Dal and Wular reflect the surrounding beauty.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Rich cultural heritage is visible in Mughal gardens and ancient temples.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Abundant wildlife includes the Hangul deer and various bird species.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The Mughal Gardens of Kashmir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Shalimar Bagh, built by Jahangir, is a terraced garden with fountains and chinars.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Nishat Bagh, the 'Garden of Gladness,' offers stunning views of Dal Lake.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Chashme Shahi, known for its fresh water spring, is a smaller, intimate garden.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Pari Mahal, a seven-terraced garden, overlooks Srinagar city.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These gardens showcase Mughal architecture and landscaping at its finest.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Dal Lake: A Jewel of Srinagar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Shikaras, traditional wooden boats, offer rides across the serene lake.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Floating gardens, unique to Dal Lake, grow vegetables and flowers.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Houseboats provide a luxurious stay with intricate woodwork and stunning views.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Migratory birds flock to the lake during winter, adding to its charm.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The lake is surrounded by the Pir Panjal mountain range, creating a picturesque setting.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Adventure in the Himalayas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Trekking trails cater to all levels, from beginner to expert.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Skiing opportunities are available in Gulmarg, a popular winter destination.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River rafting in the Lidder and Indus rivers offers an adrenaline rush.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Gondola rides in Gulmarg provide stunning views of the surrounding peaks.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Camping amidst the mountains is a unique way to experience the wilderness.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27432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3200" b="1" dirty="0">
                <a:solidFill>
                  <a:srgbClr val="FFFFFF"/>
                </a:solidFill>
              </a:rPr>
              <a:t>Kashmiri Culture and Cuisine</a:t>
            </a:r>
            <a:endParaRPr lang="en-US" sz="32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Kashmiri arts and crafts include intricate woodwork, carpets, and shawls.</a:t>
            </a:r>
            <a:endParaRPr lang="en-US" sz="1400" dirty="0"/>
          </a:p>
        </p:txBody>
      </p:sp>
      <p:sp>
        <p:nvSpPr>
          <p:cNvPr id="4" name="Text 2"/>
          <p:cNvSpPr/>
          <p:nvPr/>
        </p:nvSpPr>
        <p:spPr>
          <a:xfrm>
            <a:off x="457200" y="210312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Wazwan, a traditional multi-course meal, is a culinary highlight.</a:t>
            </a:r>
            <a:endParaRPr lang="en-US" sz="1400" dirty="0"/>
          </a:p>
        </p:txBody>
      </p:sp>
      <p:sp>
        <p:nvSpPr>
          <p:cNvPr id="5" name="Text 3"/>
          <p:cNvSpPr/>
          <p:nvPr/>
        </p:nvSpPr>
        <p:spPr>
          <a:xfrm>
            <a:off x="457200" y="283464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Phiran, a long woolen gown, is the traditional attire of the region.</a:t>
            </a:r>
            <a:endParaRPr lang="en-US" sz="1400" dirty="0"/>
          </a:p>
        </p:txBody>
      </p:sp>
      <p:sp>
        <p:nvSpPr>
          <p:cNvPr id="6" name="Text 4"/>
          <p:cNvSpPr/>
          <p:nvPr/>
        </p:nvSpPr>
        <p:spPr>
          <a:xfrm>
            <a:off x="457200" y="356616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Sufi music and poetry are integral to Kashmiri culture.</a:t>
            </a:r>
            <a:endParaRPr lang="en-US" sz="1400" dirty="0"/>
          </a:p>
        </p:txBody>
      </p:sp>
      <p:sp>
        <p:nvSpPr>
          <p:cNvPr id="7" name="Text 5"/>
          <p:cNvSpPr/>
          <p:nvPr/>
        </p:nvSpPr>
        <p:spPr>
          <a:xfrm>
            <a:off x="457200" y="4297680"/>
            <a:ext cx="4114800" cy="64008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>
              <a:spcBef>
                <a:spcPts val="80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FF"/>
                </a:solidFill>
              </a:rPr>
              <a:t>- The warmth and hospitality of the Kashmiri people enhance the visitor's experience.</a:t>
            </a:r>
            <a:endParaRPr lang="en-US" sz="14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0" y="274320"/>
            <a:ext cx="3200400" cy="457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beauty of kashmir</dc:title>
  <dc:subject>PptxGenJS Presentation</dc:subject>
  <dc:creator>PptxGenJS</dc:creator>
  <cp:lastModifiedBy>PptxGenJS</cp:lastModifiedBy>
  <cp:revision>1</cp:revision>
  <dcterms:created xsi:type="dcterms:W3CDTF">2025-02-27T11:18:58Z</dcterms:created>
  <dcterms:modified xsi:type="dcterms:W3CDTF">2025-02-27T11:18:58Z</dcterms:modified>
</cp:coreProperties>
</file>